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79" r:id="rId3"/>
    <p:sldId id="280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lson J. Alvis Zakzuk" initials="NJAZ" lastIdx="1" clrIdx="0">
    <p:extLst>
      <p:ext uri="{19B8F6BF-5375-455C-9EA6-DF929625EA0E}">
        <p15:presenceInfo xmlns:p15="http://schemas.microsoft.com/office/powerpoint/2012/main" userId="ccc8a7bfb9f8727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6CD"/>
    <a:srgbClr val="A5A5A5"/>
    <a:srgbClr val="E6792F"/>
    <a:srgbClr val="5B9BD5"/>
    <a:srgbClr val="A236F0"/>
    <a:srgbClr val="FFA500"/>
    <a:srgbClr val="0233FF"/>
    <a:srgbClr val="23FA10"/>
    <a:srgbClr val="8617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4660"/>
  </p:normalViewPr>
  <p:slideViewPr>
    <p:cSldViewPr snapToGrid="0">
      <p:cViewPr varScale="1">
        <p:scale>
          <a:sx n="86" d="100"/>
          <a:sy n="86" d="100"/>
        </p:scale>
        <p:origin x="98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969680D-DD3A-4388-9538-09B633D06D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4C25A6D-E5F5-4FE0-AC48-7EE1320B089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35123-B3CC-41E8-87E9-AE9F0F65B13F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4" name="Marcador de imagen de diapositiva 3">
            <a:extLst>
              <a:ext uri="{FF2B5EF4-FFF2-40B4-BE49-F238E27FC236}">
                <a16:creationId xmlns:a16="http://schemas.microsoft.com/office/drawing/2014/main" id="{A9E75968-654B-4ABC-B0C8-B001E7BDC9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>
            <a:extLst>
              <a:ext uri="{FF2B5EF4-FFF2-40B4-BE49-F238E27FC236}">
                <a16:creationId xmlns:a16="http://schemas.microsoft.com/office/drawing/2014/main" id="{869A93D5-101F-4EB9-8879-D7E29769D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640463-3792-480F-B7FB-0846B5221B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04D01F-5DAC-4D09-88B0-49192A4700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42BB1-9836-4839-9E66-27DE5C2E8082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949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3380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8776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captura de pantalla&#10;&#10;Descripción generada con confianza muy alta">
            <a:extLst>
              <a:ext uri="{FF2B5EF4-FFF2-40B4-BE49-F238E27FC236}">
                <a16:creationId xmlns:a16="http://schemas.microsoft.com/office/drawing/2014/main" id="{745AF258-BA07-482E-A281-77B52BE6B5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8" y="0"/>
            <a:ext cx="121872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764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ortada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magen que contiene captura de pantalla&#10;&#10;Descripción generada con confianza muy alta">
            <a:extLst>
              <a:ext uri="{FF2B5EF4-FFF2-40B4-BE49-F238E27FC236}">
                <a16:creationId xmlns:a16="http://schemas.microsoft.com/office/drawing/2014/main" id="{077D7CA0-BB1B-426A-B873-B9B33B559A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8" y="0"/>
            <a:ext cx="12187263" cy="6858000"/>
          </a:xfrm>
          <a:prstGeom prst="rect">
            <a:avLst/>
          </a:prstGeo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811A0F9B-5B4D-4CC8-983F-2C732C30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282" y="2419350"/>
            <a:ext cx="10131973" cy="15525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spc="-150">
                <a:latin typeface="Helvetica" pitchFamily="2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21" name="Marcador de contenido 20">
            <a:extLst>
              <a:ext uri="{FF2B5EF4-FFF2-40B4-BE49-F238E27FC236}">
                <a16:creationId xmlns:a16="http://schemas.microsoft.com/office/drawing/2014/main" id="{0BFA6936-0586-4FE7-A1C7-F801ADB1EF0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303338" y="4445057"/>
            <a:ext cx="10131425" cy="3866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 b="1">
                <a:latin typeface="Helvetica" pitchFamily="2" charset="0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s-ES" dirty="0"/>
              <a:t>Funcionario Responsable</a:t>
            </a:r>
          </a:p>
        </p:txBody>
      </p:sp>
      <p:sp>
        <p:nvSpPr>
          <p:cNvPr id="22" name="Marcador de contenido 20">
            <a:extLst>
              <a:ext uri="{FF2B5EF4-FFF2-40B4-BE49-F238E27FC236}">
                <a16:creationId xmlns:a16="http://schemas.microsoft.com/office/drawing/2014/main" id="{B1D8B8BC-3D50-4688-B07D-C0517D7B63DD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303282" y="4872531"/>
            <a:ext cx="10131425" cy="3866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Helvetica" pitchFamily="2" charset="0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s-ES" dirty="0"/>
              <a:t>Cargo</a:t>
            </a:r>
          </a:p>
        </p:txBody>
      </p:sp>
      <p:sp>
        <p:nvSpPr>
          <p:cNvPr id="23" name="Marcador de contenido 20">
            <a:extLst>
              <a:ext uri="{FF2B5EF4-FFF2-40B4-BE49-F238E27FC236}">
                <a16:creationId xmlns:a16="http://schemas.microsoft.com/office/drawing/2014/main" id="{81DBBC51-D15B-4207-BBC5-912124E7D3F1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303281" y="5302962"/>
            <a:ext cx="10131425" cy="3866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>
                <a:latin typeface="Helvetica" pitchFamily="2" charset="0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s-ES" dirty="0"/>
              <a:t>Dependencia</a:t>
            </a:r>
          </a:p>
        </p:txBody>
      </p:sp>
    </p:spTree>
    <p:extLst>
      <p:ext uri="{BB962C8B-B14F-4D97-AF65-F5344CB8AC3E}">
        <p14:creationId xmlns:p14="http://schemas.microsoft.com/office/powerpoint/2010/main" val="200008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ierr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captura de pantalla&#10;&#10;Descripción generada con confianza muy alta">
            <a:extLst>
              <a:ext uri="{FF2B5EF4-FFF2-40B4-BE49-F238E27FC236}">
                <a16:creationId xmlns:a16="http://schemas.microsoft.com/office/drawing/2014/main" id="{F3BF3334-D0F3-481D-8132-223500A090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8" y="0"/>
            <a:ext cx="12187263" cy="6858000"/>
          </a:xfrm>
          <a:prstGeom prst="rect">
            <a:avLst/>
          </a:prstGeom>
        </p:spPr>
      </p:pic>
      <p:sp>
        <p:nvSpPr>
          <p:cNvPr id="5" name="Marcador de contenido 20">
            <a:extLst>
              <a:ext uri="{FF2B5EF4-FFF2-40B4-BE49-F238E27FC236}">
                <a16:creationId xmlns:a16="http://schemas.microsoft.com/office/drawing/2014/main" id="{F553981C-1BC9-4FE8-9294-0E75C89EDC3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24663" y="3400097"/>
            <a:ext cx="10131425" cy="3866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1">
                <a:latin typeface="Helvetica" pitchFamily="2" charset="0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s-ES" dirty="0"/>
              <a:t>Funcionario Responsable</a:t>
            </a:r>
          </a:p>
        </p:txBody>
      </p:sp>
      <p:sp>
        <p:nvSpPr>
          <p:cNvPr id="6" name="Marcador de contenido 20">
            <a:extLst>
              <a:ext uri="{FF2B5EF4-FFF2-40B4-BE49-F238E27FC236}">
                <a16:creationId xmlns:a16="http://schemas.microsoft.com/office/drawing/2014/main" id="{B3357B8A-9A11-4D25-BB80-B93A3FFEA5B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124607" y="3827571"/>
            <a:ext cx="10131425" cy="3866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1">
                <a:latin typeface="Helvetica" pitchFamily="2" charset="0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s-ES" dirty="0"/>
              <a:t>Cargo - Correo</a:t>
            </a:r>
          </a:p>
        </p:txBody>
      </p:sp>
      <p:sp>
        <p:nvSpPr>
          <p:cNvPr id="7" name="Marcador de contenido 20">
            <a:extLst>
              <a:ext uri="{FF2B5EF4-FFF2-40B4-BE49-F238E27FC236}">
                <a16:creationId xmlns:a16="http://schemas.microsoft.com/office/drawing/2014/main" id="{79AF012C-C57A-494F-ADE0-770B84BB624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124606" y="4258002"/>
            <a:ext cx="10131425" cy="3866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="0">
                <a:latin typeface="Helvetica" pitchFamily="2" charset="0"/>
              </a:defRPr>
            </a:lvl1pPr>
            <a:lvl3pPr marL="914400" indent="0">
              <a:buNone/>
              <a:defRPr/>
            </a:lvl3pPr>
          </a:lstStyle>
          <a:p>
            <a:pPr lvl="0"/>
            <a:r>
              <a:rPr lang="es-ES" dirty="0"/>
              <a:t>Dependencia</a:t>
            </a:r>
          </a:p>
        </p:txBody>
      </p:sp>
    </p:spTree>
    <p:extLst>
      <p:ext uri="{BB962C8B-B14F-4D97-AF65-F5344CB8AC3E}">
        <p14:creationId xmlns:p14="http://schemas.microsoft.com/office/powerpoint/2010/main" val="23091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7227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074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2343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095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9356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128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709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40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BD185-E929-441F-84D5-91A6C40D3042}" type="datetimeFigureOut">
              <a:rPr lang="es-CO" smtClean="0"/>
              <a:t>14/10/2020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4823A-1543-4B85-903F-05E90A11CB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929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dn.knightlab.com/libs/timeline3/latest/embed/index.html?source=1UuSglHzHwaaFYYQPSQywkvWGqXxv4lPAciskYoIFkpI&amp;font=Default&amp;lang=en&amp;initial_zoom=2&amp;height=650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6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22BA83-BF92-4843-860F-2F5613E9E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Link de Vigilancia</a:t>
            </a:r>
            <a:br>
              <a:rPr lang="es-ES" dirty="0"/>
            </a:br>
            <a:br>
              <a:rPr lang="es-ES" dirty="0"/>
            </a:br>
            <a:r>
              <a:rPr lang="es-CO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https://cdn.knightlab.com/libs/timeline3/latest/embed/index.html?source=1UuSglHzHwaaFYYQPSQywkvWGqXxv4lPAciskYoIFkpI&amp;font=Default&amp;lang=en&amp;initial_zoom=2&amp;height=650</a:t>
            </a:r>
            <a:br>
              <a:rPr lang="es-C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DAFF71-AE7F-4A3F-B8A7-BF07A55FE2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Dirección de Vigilancia y Análisis del Riesgo en Salud Pública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2CA90A-4D72-4AA8-9271-16575E5C679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s-ES" dirty="0"/>
              <a:t>Instituto Nacional de Salud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CBA399DA-082F-4A9D-98A8-315B8FFF08D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303281" y="5302962"/>
            <a:ext cx="10131425" cy="561126"/>
          </a:xfrm>
        </p:spPr>
        <p:txBody>
          <a:bodyPr>
            <a:normAutofit/>
          </a:bodyPr>
          <a:lstStyle/>
          <a:p>
            <a:r>
              <a:rPr lang="es-ES" dirty="0"/>
              <a:t>14 de octubre de 2020</a:t>
            </a:r>
          </a:p>
        </p:txBody>
      </p:sp>
    </p:spTree>
    <p:extLst>
      <p:ext uri="{BB962C8B-B14F-4D97-AF65-F5344CB8AC3E}">
        <p14:creationId xmlns:p14="http://schemas.microsoft.com/office/powerpoint/2010/main" val="133394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53C2F0-6AE0-4B21-BD2C-B50CF2BC542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s-ES" dirty="0"/>
              <a:t>Dirección de Vigilancia y Análisis del Riesgo en Salud Pública</a:t>
            </a:r>
          </a:p>
          <a:p>
            <a:endParaRPr lang="es-ES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7A3807-EDE1-4995-A435-C6A558EA427E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636C60E9-38F0-45E3-AA57-650EC38BCAC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941964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2FA71FCFE6824CAD33B501C3F4DEA9" ma:contentTypeVersion="0" ma:contentTypeDescription="Crear nuevo documento." ma:contentTypeScope="" ma:versionID="5c0ff9131153c72c2cec0649222bae7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03a7f0c3253a501f94ede70caf17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D577C1-7B1D-4216-A8DD-4113883B1F5D}"/>
</file>

<file path=customXml/itemProps2.xml><?xml version="1.0" encoding="utf-8"?>
<ds:datastoreItem xmlns:ds="http://schemas.openxmlformats.org/officeDocument/2006/customXml" ds:itemID="{9C9BCEF7-56F3-4123-8198-4CD70BEBBC36}"/>
</file>

<file path=customXml/itemProps3.xml><?xml version="1.0" encoding="utf-8"?>
<ds:datastoreItem xmlns:ds="http://schemas.openxmlformats.org/officeDocument/2006/customXml" ds:itemID="{42F58AAD-5669-4A26-A832-00CCFE611D55}"/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76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Tema de Office</vt:lpstr>
      <vt:lpstr>Presentación de PowerPoint</vt:lpstr>
      <vt:lpstr>Link de Vigilancia  https://cdn.knightlab.com/libs/timeline3/latest/embed/index.html?source=1UuSglHzHwaaFYYQPSQywkvWGqXxv4lPAciskYoIFkpI&amp;font=Default&amp;lang=en&amp;initial_zoom=2&amp;height=650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Franklyn Edwin Prieto Alvarado</dc:creator>
  <cp:lastModifiedBy>Yenny Zulima Vasquez Alejo</cp:lastModifiedBy>
  <cp:revision>9</cp:revision>
  <dcterms:created xsi:type="dcterms:W3CDTF">2020-10-14T01:47:12Z</dcterms:created>
  <dcterms:modified xsi:type="dcterms:W3CDTF">2020-10-14T15:15:45Z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0x010100612FA71FCFE6824CAD33B501C3F4DEA9</vt:lpwstr>
  </property>
</Properties>
</file>